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6" r:id="rId5"/>
    <p:sldId id="261" r:id="rId6"/>
    <p:sldId id="264" r:id="rId7"/>
    <p:sldId id="265" r:id="rId8"/>
    <p:sldId id="263" r:id="rId9"/>
    <p:sldId id="268" r:id="rId10"/>
    <p:sldId id="262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04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78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02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1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8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5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10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85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80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80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3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597B5-C893-4095-8357-5919F9CF5B2F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BA8B4-742B-44F4-91F5-043E26B7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3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42460"/>
            <a:ext cx="9144000" cy="2387600"/>
          </a:xfrm>
        </p:spPr>
        <p:txBody>
          <a:bodyPr/>
          <a:lstStyle/>
          <a:p>
            <a:r>
              <a:rPr lang="en-US" dirty="0" smtClean="0"/>
              <a:t>LT.UAYCHAI  PHOTHONG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3958297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Thailand</a:t>
            </a: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6694" y="0"/>
            <a:ext cx="1283262" cy="12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440906" y="239485"/>
            <a:ext cx="5310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IHO – NIPPON FOUNDATION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ALUMNI </a:t>
            </a:r>
            <a:r>
              <a:rPr lang="en-US" altLang="en-US" sz="2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SEMINAR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17" y="-24788"/>
            <a:ext cx="1214688" cy="12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09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305478"/>
            <a:ext cx="10515600" cy="646814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</a:t>
            </a:r>
            <a:r>
              <a:rPr lang="fr-FR" sz="4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uggestion for the future</a:t>
            </a:r>
            <a:endParaRPr lang="en-US" sz="40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8414"/>
            <a:ext cx="10515600" cy="4351338"/>
          </a:xfrm>
        </p:spPr>
        <p:txBody>
          <a:bodyPr/>
          <a:lstStyle/>
          <a:p>
            <a:r>
              <a:rPr lang="en-US" dirty="0" smtClean="0"/>
              <a:t>Online Help desk for alumni to Q&amp;A and share information for chart production.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6694" y="0"/>
            <a:ext cx="1283262" cy="12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40906" y="239485"/>
            <a:ext cx="5310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IHO – NIPPON FOUNDATION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ALUMNI </a:t>
            </a:r>
            <a:r>
              <a:rPr lang="en-US" altLang="en-US" sz="2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SEMINAR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17" y="-24788"/>
            <a:ext cx="1214688" cy="12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76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576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1537084" y="1050214"/>
            <a:ext cx="8763060" cy="52014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6600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ngsana New" charset="-34"/>
              </a:rPr>
              <a:t>Thank you</a:t>
            </a:r>
            <a:endParaRPr lang="th-TH" sz="16600" cap="all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latin typeface="Arial" charset="0"/>
              <a:cs typeface="Angsana New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7709214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305478"/>
            <a:ext cx="10515600" cy="64681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</a:t>
            </a:r>
            <a:r>
              <a:rPr lang="fr-FR" sz="4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Self introduction</a:t>
            </a:r>
            <a:endParaRPr lang="en-US" sz="40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6694" y="0"/>
            <a:ext cx="1283262" cy="12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40906" y="239485"/>
            <a:ext cx="5310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IHO – NIPPON FOUNDATION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ALUMNI </a:t>
            </a:r>
            <a:r>
              <a:rPr lang="en-US" altLang="en-US" sz="2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SEMINAR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17" y="-24788"/>
            <a:ext cx="1214688" cy="1214688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872577"/>
              </p:ext>
            </p:extLst>
          </p:nvPr>
        </p:nvGraphicFramePr>
        <p:xfrm>
          <a:off x="1221995" y="1907724"/>
          <a:ext cx="8128000" cy="475977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492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5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296">
                <a:tc>
                  <a:txBody>
                    <a:bodyPr/>
                    <a:lstStyle/>
                    <a:p>
                      <a:r>
                        <a:rPr lang="en-US" dirty="0" smtClean="0"/>
                        <a:t>Name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LT.UAYCHAI</a:t>
                      </a:r>
                      <a:r>
                        <a:rPr lang="en-US" baseline="0" dirty="0" smtClean="0"/>
                        <a:t>  PHOTHONG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3296">
                <a:tc>
                  <a:txBody>
                    <a:bodyPr/>
                    <a:lstStyle/>
                    <a:p>
                      <a:r>
                        <a:rPr lang="en-US" dirty="0" smtClean="0"/>
                        <a:t>Alumni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3296"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Thailand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3296">
                <a:tc>
                  <a:txBody>
                    <a:bodyPr/>
                    <a:lstStyle/>
                    <a:p>
                      <a:r>
                        <a:rPr lang="en-US" dirty="0" smtClean="0"/>
                        <a:t>Organization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Hydrographic</a:t>
                      </a:r>
                      <a:r>
                        <a:rPr lang="en-US" baseline="0" dirty="0" smtClean="0"/>
                        <a:t> Department, Royal Thai Navy.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3296">
                <a:tc>
                  <a:txBody>
                    <a:bodyPr/>
                    <a:lstStyle/>
                    <a:p>
                      <a:r>
                        <a:rPr lang="en-US" dirty="0" smtClean="0"/>
                        <a:t>Position/Job 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Attached</a:t>
                      </a:r>
                      <a:r>
                        <a:rPr lang="en-US" baseline="0" dirty="0" smtClean="0"/>
                        <a:t> to ENC section , Cartographic Division,</a:t>
                      </a:r>
                    </a:p>
                    <a:p>
                      <a:r>
                        <a:rPr lang="en-US" baseline="0" dirty="0" smtClean="0"/>
                        <a:t>HDRTN.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3296"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job 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Create and maintain</a:t>
                      </a:r>
                      <a:r>
                        <a:rPr lang="en-US" baseline="0" dirty="0" smtClean="0"/>
                        <a:t> ENCs and Nautical charts in Thai’s water.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9616694" y="2092130"/>
            <a:ext cx="2257425" cy="2752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Please put your photo here! </a:t>
            </a:r>
            <a:endParaRPr lang="en-US" dirty="0"/>
          </a:p>
        </p:txBody>
      </p:sp>
      <p:pic>
        <p:nvPicPr>
          <p:cNvPr id="1027" name="Picture 3" descr="H:\01_Uaychai_DATA\01_Cartographer\Uaychai\ส่วนตัว\LTUaycha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694" y="2092130"/>
            <a:ext cx="2292942" cy="275272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268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305478"/>
            <a:ext cx="10515600" cy="64681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</a:t>
            </a:r>
            <a:r>
              <a:rPr lang="fr-FR" sz="40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My</a:t>
            </a:r>
            <a:r>
              <a:rPr lang="fr-FR" sz="4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40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career</a:t>
            </a:r>
            <a:r>
              <a:rPr lang="fr-FR" sz="4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40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path</a:t>
            </a:r>
            <a:r>
              <a:rPr lang="fr-FR" sz="4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fr-FR" sz="40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projects</a:t>
            </a:r>
            <a:r>
              <a:rPr lang="fr-FR" sz="4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/ </a:t>
            </a:r>
            <a:r>
              <a:rPr lang="fr-FR" sz="40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Achievements</a:t>
            </a:r>
            <a:endParaRPr lang="en-US" sz="40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524" y="2296544"/>
            <a:ext cx="10580915" cy="4351338"/>
          </a:xfrm>
        </p:spPr>
        <p:txBody>
          <a:bodyPr/>
          <a:lstStyle/>
          <a:p>
            <a:r>
              <a:rPr lang="en-US" dirty="0" smtClean="0"/>
              <a:t>1998 Naval Rating School, Royal Thai Navy.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(Engineering Line, Engine corps.)</a:t>
            </a:r>
          </a:p>
          <a:p>
            <a:r>
              <a:rPr lang="en-US" dirty="0" smtClean="0"/>
              <a:t>2000 Engine corps, HTMS.SURIYA, HDRTN.</a:t>
            </a:r>
          </a:p>
          <a:p>
            <a:r>
              <a:rPr lang="en-US" dirty="0" smtClean="0"/>
              <a:t>2002 Engine corps, HTMS.SUK, HDRTN.</a:t>
            </a:r>
          </a:p>
          <a:p>
            <a:r>
              <a:rPr lang="en-US" dirty="0" smtClean="0"/>
              <a:t>2004 Cartographer, Nautical Chart Section, Cartographic  </a:t>
            </a:r>
            <a:r>
              <a:rPr lang="en-US" dirty="0"/>
              <a:t>Division</a:t>
            </a:r>
            <a:r>
              <a:rPr lang="en-US" dirty="0" smtClean="0"/>
              <a:t>,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HDRTN.</a:t>
            </a:r>
          </a:p>
          <a:p>
            <a:r>
              <a:rPr lang="en-US" dirty="0" smtClean="0"/>
              <a:t>2011 - 2019 Attached to ENC Section, Cartographic Division, HDRTN.</a:t>
            </a:r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6694" y="0"/>
            <a:ext cx="1283262" cy="12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40906" y="239485"/>
            <a:ext cx="5310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IHO – NIPPON FOUNDATION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ALUMNI </a:t>
            </a:r>
            <a:r>
              <a:rPr lang="en-US" altLang="en-US" sz="2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SEMINAR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17" y="-24788"/>
            <a:ext cx="1214688" cy="12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23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6694" y="0"/>
            <a:ext cx="1283262" cy="12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40906" y="239485"/>
            <a:ext cx="5310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IHO – NIPPON FOUNDATION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ALUMNI </a:t>
            </a:r>
            <a:r>
              <a:rPr lang="en-US" altLang="en-US" sz="2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SEMINAR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17" y="-24788"/>
            <a:ext cx="1214688" cy="1214688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976817"/>
              </p:ext>
            </p:extLst>
          </p:nvPr>
        </p:nvGraphicFramePr>
        <p:xfrm>
          <a:off x="348342" y="5019052"/>
          <a:ext cx="5747657" cy="155868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11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5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341">
                <a:tc>
                  <a:txBody>
                    <a:bodyPr/>
                    <a:lstStyle/>
                    <a:p>
                      <a:r>
                        <a:rPr lang="en-US" dirty="0" smtClean="0"/>
                        <a:t>Name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CAPT.RITTIDATE KATETONG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263">
                <a:tc>
                  <a:txBody>
                    <a:bodyPr/>
                    <a:lstStyle/>
                    <a:p>
                      <a:r>
                        <a:rPr lang="en-US" dirty="0" smtClean="0"/>
                        <a:t>Alumni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5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Position/Job title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Deputy</a:t>
                      </a:r>
                      <a:r>
                        <a:rPr lang="en-US" baseline="0" dirty="0" smtClean="0"/>
                        <a:t> director of Cartographic Division, HDRTN.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409235"/>
              </p:ext>
            </p:extLst>
          </p:nvPr>
        </p:nvGraphicFramePr>
        <p:xfrm>
          <a:off x="6234545" y="5019052"/>
          <a:ext cx="5747657" cy="155868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11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5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341">
                <a:tc>
                  <a:txBody>
                    <a:bodyPr/>
                    <a:lstStyle/>
                    <a:p>
                      <a:r>
                        <a:rPr lang="en-US" dirty="0" smtClean="0"/>
                        <a:t>Name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LCDR.AREE</a:t>
                      </a:r>
                      <a:r>
                        <a:rPr lang="en-US" baseline="0" dirty="0" smtClean="0"/>
                        <a:t> HWANLABEH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263">
                <a:tc>
                  <a:txBody>
                    <a:bodyPr/>
                    <a:lstStyle/>
                    <a:p>
                      <a:r>
                        <a:rPr lang="en-US" dirty="0" smtClean="0"/>
                        <a:t>Alumni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5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Position/Job title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Head of Operational Chart Section, Cartographic Division, HDRTN.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Title 1"/>
          <p:cNvSpPr txBox="1">
            <a:spLocks/>
          </p:cNvSpPr>
          <p:nvPr/>
        </p:nvSpPr>
        <p:spPr>
          <a:xfrm>
            <a:off x="1120888" y="1347065"/>
            <a:ext cx="10515600" cy="646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 </a:t>
            </a:r>
            <a:r>
              <a:rPr lang="fr-FR" sz="4000" b="1" dirty="0" err="1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Thailand</a:t>
            </a:r>
            <a:r>
              <a:rPr lang="fr-FR" sz="4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 IHO – Nippon  </a:t>
            </a:r>
            <a:r>
              <a:rPr lang="fr-FR" sz="4000" b="1" dirty="0" err="1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Foundation</a:t>
            </a:r>
            <a:r>
              <a:rPr lang="fr-FR" sz="4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 </a:t>
            </a:r>
            <a:r>
              <a:rPr lang="fr-FR" sz="4000" b="1" dirty="0" err="1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alumni</a:t>
            </a:r>
            <a:endParaRPr lang="en-US" sz="40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C:\Users\Navy3\Downloads\S__3480783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2" t="25296" r="11418"/>
          <a:stretch/>
        </p:blipFill>
        <p:spPr bwMode="auto">
          <a:xfrm>
            <a:off x="1479371" y="1993878"/>
            <a:ext cx="3104505" cy="290575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Navy3\Downloads\S__3480783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287" t="19433"/>
          <a:stretch/>
        </p:blipFill>
        <p:spPr bwMode="auto">
          <a:xfrm>
            <a:off x="7644937" y="1993878"/>
            <a:ext cx="2212312" cy="292299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772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305478"/>
            <a:ext cx="10515600" cy="646814"/>
          </a:xfrm>
        </p:spPr>
        <p:txBody>
          <a:bodyPr>
            <a:noAutofit/>
          </a:bodyPr>
          <a:lstStyle/>
          <a:p>
            <a:r>
              <a:rPr lang="fr-FR" sz="3600" b="1" dirty="0" err="1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Lessons</a:t>
            </a:r>
            <a:r>
              <a:rPr lang="fr-FR" sz="36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3600" b="1" dirty="0" err="1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learned</a:t>
            </a:r>
            <a:r>
              <a:rPr lang="fr-FR" sz="36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3600" b="1" dirty="0" err="1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fr-FR" sz="36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CHART Course</a:t>
            </a:r>
            <a:endParaRPr lang="en-US" sz="36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5914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Marine Cartography: Pass on knowledge to the new cartographers and various department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“Basic Cartography Course for Cartographer 2</a:t>
            </a:r>
            <a:r>
              <a:rPr lang="en-US" baseline="30000" dirty="0" smtClean="0"/>
              <a:t>nd</a:t>
            </a:r>
            <a:r>
              <a:rPr lang="en-US" dirty="0" smtClean="0"/>
              <a:t> class” in 2018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6694" y="0"/>
            <a:ext cx="1283262" cy="12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40906" y="239485"/>
            <a:ext cx="5310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IHO – NIPPON FOUNDATION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ALUMNI </a:t>
            </a:r>
            <a:r>
              <a:rPr lang="en-US" altLang="en-US" sz="2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SEMINAR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17" y="-24788"/>
            <a:ext cx="1214688" cy="1214688"/>
          </a:xfrm>
          <a:prstGeom prst="rect">
            <a:avLst/>
          </a:prstGeom>
        </p:spPr>
      </p:pic>
      <p:pic>
        <p:nvPicPr>
          <p:cNvPr id="5123" name="Picture 3" descr="C:\Users\Navy3\Downloads\S__3480783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21" b="11532"/>
          <a:stretch/>
        </p:blipFill>
        <p:spPr bwMode="auto">
          <a:xfrm>
            <a:off x="2196935" y="3485372"/>
            <a:ext cx="7502886" cy="3107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388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305478"/>
            <a:ext cx="10515600" cy="646814"/>
          </a:xfrm>
        </p:spPr>
        <p:txBody>
          <a:bodyPr>
            <a:noAutofit/>
          </a:bodyPr>
          <a:lstStyle/>
          <a:p>
            <a:r>
              <a:rPr lang="fr-FR" sz="3600" b="1" dirty="0" err="1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Lessons</a:t>
            </a:r>
            <a:r>
              <a:rPr lang="fr-FR" sz="36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3600" b="1" dirty="0" err="1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learned</a:t>
            </a:r>
            <a:r>
              <a:rPr lang="fr-FR" sz="36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3600" b="1" dirty="0" err="1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fr-FR" sz="36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CHART Course</a:t>
            </a:r>
            <a:endParaRPr lang="en-US" sz="36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97591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Cooperation </a:t>
            </a:r>
            <a:r>
              <a:rPr lang="en-US" dirty="0"/>
              <a:t>with Department of Fisheries, Ministry of Agriculture and </a:t>
            </a:r>
            <a:r>
              <a:rPr lang="en-US" dirty="0" smtClean="0"/>
              <a:t>Cooperatives. 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“Nautical </a:t>
            </a:r>
            <a:r>
              <a:rPr lang="en-US" dirty="0"/>
              <a:t>Chart </a:t>
            </a:r>
            <a:r>
              <a:rPr lang="en-US" dirty="0" smtClean="0"/>
              <a:t>and Basic Plotting”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6694" y="0"/>
            <a:ext cx="1283262" cy="12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40906" y="239485"/>
            <a:ext cx="5310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IHO – NIPPON FOUNDATION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ALUMNI </a:t>
            </a:r>
            <a:r>
              <a:rPr lang="en-US" altLang="en-US" sz="2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SEMINAR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17" y="-24788"/>
            <a:ext cx="1214688" cy="1214688"/>
          </a:xfrm>
          <a:prstGeom prst="rect">
            <a:avLst/>
          </a:prstGeom>
        </p:spPr>
      </p:pic>
      <p:pic>
        <p:nvPicPr>
          <p:cNvPr id="1026" name="Picture 2" descr="M:\BackupFromIphone20190417\101APPLE\IMG_12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72" y="3487174"/>
            <a:ext cx="3752606" cy="281318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M:\BackupFromIphone20190417\101APPLE\IMG_12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013" y="3487171"/>
            <a:ext cx="2108937" cy="281318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:\BackupFromIphone20190417\101APPLE\IMG_121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6" r="9568" b="17860"/>
          <a:stretch/>
        </p:blipFill>
        <p:spPr bwMode="auto">
          <a:xfrm>
            <a:off x="7314176" y="3487170"/>
            <a:ext cx="3752606" cy="281318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782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305478"/>
            <a:ext cx="10515600" cy="646814"/>
          </a:xfrm>
        </p:spPr>
        <p:txBody>
          <a:bodyPr>
            <a:noAutofit/>
          </a:bodyPr>
          <a:lstStyle/>
          <a:p>
            <a:r>
              <a:rPr lang="fr-FR" sz="3600" b="1" dirty="0" err="1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Lessons</a:t>
            </a:r>
            <a:r>
              <a:rPr lang="fr-FR" sz="36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3600" b="1" dirty="0" err="1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learned</a:t>
            </a:r>
            <a:r>
              <a:rPr lang="fr-FR" sz="36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3600" b="1" dirty="0" err="1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fr-FR" sz="36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CHART Course</a:t>
            </a:r>
            <a:endParaRPr lang="en-US" sz="36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8414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Cooperation </a:t>
            </a:r>
            <a:r>
              <a:rPr lang="en-US" dirty="0"/>
              <a:t>with </a:t>
            </a:r>
            <a:r>
              <a:rPr lang="en-US" dirty="0" smtClean="0"/>
              <a:t>Department of Provincial Administration. 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“Marine boundary and Nautical Chart Foundation”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6694" y="0"/>
            <a:ext cx="1283262" cy="12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40906" y="239485"/>
            <a:ext cx="5310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IHO – NIPPON FOUNDATION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ALUMNI </a:t>
            </a:r>
            <a:r>
              <a:rPr lang="en-US" altLang="en-US" sz="2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SEMINAR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17" y="-24788"/>
            <a:ext cx="1214688" cy="1214688"/>
          </a:xfrm>
          <a:prstGeom prst="rect">
            <a:avLst/>
          </a:prstGeom>
        </p:spPr>
      </p:pic>
      <p:pic>
        <p:nvPicPr>
          <p:cNvPr id="2050" name="Picture 2" descr="M:\BackupFromIphone20190417\103APPLE\IMG_35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58" y="3383460"/>
            <a:ext cx="4535086" cy="242703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M:\BackupFromIphone20190417\103APPLE\IMG_359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9" y="3383460"/>
            <a:ext cx="3236051" cy="242703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:\BackupFromIphone20190417\103APPLE\IMG_359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774" y="3383460"/>
            <a:ext cx="3236052" cy="242703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120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186728"/>
            <a:ext cx="10515600" cy="646814"/>
          </a:xfrm>
        </p:spPr>
        <p:txBody>
          <a:bodyPr>
            <a:noAutofit/>
          </a:bodyPr>
          <a:lstStyle/>
          <a:p>
            <a:r>
              <a:rPr lang="fr-FR" sz="3600" b="1" dirty="0" err="1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Lessons</a:t>
            </a:r>
            <a:r>
              <a:rPr lang="fr-FR" sz="36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3600" b="1" dirty="0" err="1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learned</a:t>
            </a:r>
            <a:r>
              <a:rPr lang="fr-FR" sz="36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3600" b="1" dirty="0" err="1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fr-FR" sz="36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CHART Course</a:t>
            </a:r>
            <a:endParaRPr lang="en-US" sz="36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11" y="1857160"/>
            <a:ext cx="11590316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Research Project for Electronic Chart System (ECS) to Royal Thai Navy Fleet.</a:t>
            </a:r>
          </a:p>
          <a:p>
            <a:r>
              <a:rPr lang="en-US" dirty="0" smtClean="0"/>
              <a:t>Researcher : CAPT.RITTIDATE  KATETONG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6694" y="0"/>
            <a:ext cx="1283262" cy="12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40906" y="239485"/>
            <a:ext cx="5310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IHO – NIPPON FOUNDATION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ALUMNI </a:t>
            </a:r>
            <a:r>
              <a:rPr lang="en-US" altLang="en-US" sz="2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SEMINAR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17" y="-24788"/>
            <a:ext cx="1214688" cy="1214688"/>
          </a:xfrm>
          <a:prstGeom prst="rect">
            <a:avLst/>
          </a:prstGeom>
        </p:spPr>
      </p:pic>
      <p:pic>
        <p:nvPicPr>
          <p:cNvPr id="3074" name="Picture 2" descr="C:\Users\Navy3\Downloads\S__348078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326" y="2802582"/>
            <a:ext cx="3929831" cy="260488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:\ECS โครงการวิจัย\IMG_06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29" y="2802582"/>
            <a:ext cx="3465002" cy="259875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Navy3\Downloads\S__348078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439" y="4779984"/>
            <a:ext cx="2749269" cy="206069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:\BackupFromIphone20190417\101APPLE\IMG_172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61" y="2802582"/>
            <a:ext cx="3465004" cy="259875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Navy3\Downloads\S__3480782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2" t="8107"/>
          <a:stretch/>
        </p:blipFill>
        <p:spPr bwMode="auto">
          <a:xfrm>
            <a:off x="6067987" y="4967347"/>
            <a:ext cx="2999909" cy="182269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782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186728"/>
            <a:ext cx="10515600" cy="646814"/>
          </a:xfrm>
        </p:spPr>
        <p:txBody>
          <a:bodyPr>
            <a:noAutofit/>
          </a:bodyPr>
          <a:lstStyle/>
          <a:p>
            <a:r>
              <a:rPr lang="fr-FR" sz="3600" b="1" dirty="0" err="1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Lessons</a:t>
            </a:r>
            <a:r>
              <a:rPr lang="fr-FR" sz="36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3600" b="1" dirty="0" err="1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learned</a:t>
            </a:r>
            <a:r>
              <a:rPr lang="fr-FR" sz="36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3600" b="1" dirty="0" err="1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fr-FR" sz="36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CHART Course</a:t>
            </a:r>
            <a:endParaRPr lang="en-US" sz="36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11" y="1857160"/>
            <a:ext cx="11590316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Implement Hydro Spatial Data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Infrastructure for the Beginning of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Thailand MSDI.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6694" y="0"/>
            <a:ext cx="1283262" cy="12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40906" y="239485"/>
            <a:ext cx="5310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IHO – NIPPON FOUNDATION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ALUMNI </a:t>
            </a:r>
            <a:r>
              <a:rPr lang="en-US" altLang="en-US" sz="2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SEMINAR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17" y="-24788"/>
            <a:ext cx="1214688" cy="12146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66526" t="25051" r="15369" b="14675"/>
          <a:stretch/>
        </p:blipFill>
        <p:spPr>
          <a:xfrm>
            <a:off x="5917723" y="1678268"/>
            <a:ext cx="5262080" cy="49269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169" y="4141764"/>
            <a:ext cx="2047336" cy="25591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65" y="3262581"/>
            <a:ext cx="2021457" cy="25268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98" y="3393055"/>
            <a:ext cx="1812773" cy="226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07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348</Words>
  <Application>Microsoft Office PowerPoint</Application>
  <PresentationFormat>Widescreen</PresentationFormat>
  <Paragraphs>77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Angsana New</vt:lpstr>
      <vt:lpstr>Arial</vt:lpstr>
      <vt:lpstr>Calibri</vt:lpstr>
      <vt:lpstr>Calibri Light</vt:lpstr>
      <vt:lpstr>Verdana</vt:lpstr>
      <vt:lpstr>Office Theme</vt:lpstr>
      <vt:lpstr>LT.UAYCHAI  PHOTHONG</vt:lpstr>
      <vt:lpstr> Self introduction</vt:lpstr>
      <vt:lpstr> My career path and projects / Achievements</vt:lpstr>
      <vt:lpstr>PowerPoint Presentation</vt:lpstr>
      <vt:lpstr>Lessons learned from CHART Course</vt:lpstr>
      <vt:lpstr>Lessons learned from CHART Course</vt:lpstr>
      <vt:lpstr>Lessons learned from CHART Course</vt:lpstr>
      <vt:lpstr>Lessons learned from CHART Course</vt:lpstr>
      <vt:lpstr>Lessons learned from CHART Course</vt:lpstr>
      <vt:lpstr>Suggestion for the future</vt:lpstr>
      <vt:lpstr>PowerPoint Presentation</vt:lpstr>
    </vt:vector>
  </TitlesOfParts>
  <Company>IHO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POJ</dc:creator>
  <cp:lastModifiedBy>rittidate katetong</cp:lastModifiedBy>
  <cp:revision>33</cp:revision>
  <dcterms:created xsi:type="dcterms:W3CDTF">2019-10-04T14:42:16Z</dcterms:created>
  <dcterms:modified xsi:type="dcterms:W3CDTF">2019-10-24T08:40:27Z</dcterms:modified>
</cp:coreProperties>
</file>